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7" r:id="rId11"/>
    <p:sldId id="264" r:id="rId12"/>
    <p:sldId id="265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лья Киселев" userId="3f0bea8f8dc84f59" providerId="LiveId" clId="{EC7C2733-AED5-4873-A379-55406D08A8B3}"/>
    <pc:docChg chg="custSel modSld">
      <pc:chgData name="Илья Киселев" userId="3f0bea8f8dc84f59" providerId="LiveId" clId="{EC7C2733-AED5-4873-A379-55406D08A8B3}" dt="2022-08-17T15:17:01.148" v="1" actId="478"/>
      <pc:docMkLst>
        <pc:docMk/>
      </pc:docMkLst>
      <pc:sldChg chg="delSp mod">
        <pc:chgData name="Илья Киселев" userId="3f0bea8f8dc84f59" providerId="LiveId" clId="{EC7C2733-AED5-4873-A379-55406D08A8B3}" dt="2022-08-17T15:17:01.148" v="1" actId="478"/>
        <pc:sldMkLst>
          <pc:docMk/>
          <pc:sldMk cId="2955336029" sldId="256"/>
        </pc:sldMkLst>
        <pc:spChg chg="del">
          <ac:chgData name="Илья Киселев" userId="3f0bea8f8dc84f59" providerId="LiveId" clId="{EC7C2733-AED5-4873-A379-55406D08A8B3}" dt="2022-08-17T15:16:59.306" v="0" actId="478"/>
          <ac:spMkLst>
            <pc:docMk/>
            <pc:sldMk cId="2955336029" sldId="256"/>
            <ac:spMk id="2" creationId="{40BEDDA0-C509-4669-A62D-BCF54A6B484D}"/>
          </ac:spMkLst>
        </pc:spChg>
        <pc:spChg chg="del">
          <ac:chgData name="Илья Киселев" userId="3f0bea8f8dc84f59" providerId="LiveId" clId="{EC7C2733-AED5-4873-A379-55406D08A8B3}" dt="2022-08-17T15:17:01.148" v="1" actId="478"/>
          <ac:spMkLst>
            <pc:docMk/>
            <pc:sldMk cId="2955336029" sldId="256"/>
            <ac:spMk id="3" creationId="{E25FD23B-1D81-42B3-895D-4603A7F610F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8F789-55DA-4BCA-AAD6-7B0E0E727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E45E4E-7F8F-4E7B-AB98-7ED3ABDF9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D24B7-FCC3-4BE1-B9C0-5E86B539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580-37E7-4309-8D5E-7BB467747A26}" type="datetimeFigureOut">
              <a:rPr lang="ru-UA" smtClean="0"/>
              <a:t>08/17/2022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CAA8CB-757E-4146-B420-F5FC58B6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B463F-A583-4779-B32B-226B6378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FB81-B3A6-4734-8000-DA36BBE60B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573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D0332-A587-4B1F-AFB0-5EC6258D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284A5A-CB74-4DEB-8E69-9AED244C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5CC5D-2B54-4029-A4DC-68B08228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580-37E7-4309-8D5E-7BB467747A26}" type="datetimeFigureOut">
              <a:rPr lang="ru-UA" smtClean="0"/>
              <a:t>08/17/2022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1E6DAD-2F0C-48F1-B6D5-4C5691DD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02D502-4C74-4D31-95B2-11CAD577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FB81-B3A6-4734-8000-DA36BBE60B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149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6F3886-1989-43B4-AB45-B455F2774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BAB0C5-6B3A-4DEB-A7BA-236846B2E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20B6D-C04B-4814-A2C3-563A6C5B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580-37E7-4309-8D5E-7BB467747A26}" type="datetimeFigureOut">
              <a:rPr lang="ru-UA" smtClean="0"/>
              <a:t>08/17/2022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23332-F96D-4033-A0F0-5C289029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15D9EF-8791-4BC9-B039-D584A664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FB81-B3A6-4734-8000-DA36BBE60B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319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2B778-CE6D-4E59-A350-31576E94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C7D22-465F-42E0-A9A6-20EBF3110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A5E3B9-528E-42F1-A43F-628A8097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580-37E7-4309-8D5E-7BB467747A26}" type="datetimeFigureOut">
              <a:rPr lang="ru-UA" smtClean="0"/>
              <a:t>08/17/2022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BC71AE-BB45-425A-957D-72D6FC1C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385B2-26FE-4805-975E-7C86393F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FB81-B3A6-4734-8000-DA36BBE60B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37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D13A9-96F1-44BB-8468-7291933F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E08CF5-02E7-4647-A2AA-2C3F61DB4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8B4F1-8FE9-47A9-A8E1-4A338F74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580-37E7-4309-8D5E-7BB467747A26}" type="datetimeFigureOut">
              <a:rPr lang="ru-UA" smtClean="0"/>
              <a:t>08/17/2022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04BEE-F737-47C7-81A3-0F2DFEE7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AB2B2-2D1E-43B2-84FD-B6896981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FB81-B3A6-4734-8000-DA36BBE60B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390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F1C1A-6C5D-46A1-B7A9-101CEB3F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581753-315B-47FD-B2E4-2BDEA0CD3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96666B-CBB7-4EB2-9EE8-B4463BB07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CB7208-6322-42FB-8897-464B180A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580-37E7-4309-8D5E-7BB467747A26}" type="datetimeFigureOut">
              <a:rPr lang="ru-UA" smtClean="0"/>
              <a:t>08/17/2022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1AD9D1-A7C0-480A-83AE-B53E6850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48B129-22D3-4443-A338-D15302CB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FB81-B3A6-4734-8000-DA36BBE60B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349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BB20F-598F-43B0-ABD5-2FBB6BC1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49875C-D64A-4B73-8DD0-956E17C2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E358DB-3D37-4696-B861-6768355E2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7D20E9-D481-4389-8A35-8505FF06A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0F0CD9-15F7-4A89-A1FF-55B150A33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476D06-0A1D-45D2-9E40-CDE11C3A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580-37E7-4309-8D5E-7BB467747A26}" type="datetimeFigureOut">
              <a:rPr lang="ru-UA" smtClean="0"/>
              <a:t>08/17/2022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5303F9-DE80-4209-9D53-D1A1B65E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9BABD6-3ABF-4A15-9755-27B203D8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FB81-B3A6-4734-8000-DA36BBE60B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193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16432-70B6-4EB1-8301-FBE9FCE1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F61321-16F0-45D5-8106-9604642E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580-37E7-4309-8D5E-7BB467747A26}" type="datetimeFigureOut">
              <a:rPr lang="ru-UA" smtClean="0"/>
              <a:t>08/17/2022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3E81C9-D764-47CC-919D-D289BDE6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7AC2C0-94F3-43B7-8791-23CA0247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FB81-B3A6-4734-8000-DA36BBE60B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704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D7E4A2-6DE6-4A5E-88B7-0A461522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580-37E7-4309-8D5E-7BB467747A26}" type="datetimeFigureOut">
              <a:rPr lang="ru-UA" smtClean="0"/>
              <a:t>08/17/2022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527134-4150-4405-8D09-534328E1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F653BF-B3D6-4A81-9C8E-72506B3F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FB81-B3A6-4734-8000-DA36BBE60B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58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B2A2B-4C44-43C4-946F-16FA03E4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F7D7F-5504-4398-BE09-611522CBA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71389F-EE6B-44F2-9B66-6B9349FFD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6C51E-CB73-4C46-93B7-C3AA9E5F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580-37E7-4309-8D5E-7BB467747A26}" type="datetimeFigureOut">
              <a:rPr lang="ru-UA" smtClean="0"/>
              <a:t>08/17/2022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8482CC-9576-4ACD-9FDA-1BC908B6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5B18F9-592F-407E-9A3B-02BB71C3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FB81-B3A6-4734-8000-DA36BBE60B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6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36352-F57A-4BDA-971D-2B327063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975C50-A38F-4108-8BC5-CCB2380FA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5C1A9F-8D4F-4141-994F-D1C6620DC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AD3F16-BDC6-4B2D-9BDB-4CDECE35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580-37E7-4309-8D5E-7BB467747A26}" type="datetimeFigureOut">
              <a:rPr lang="ru-UA" smtClean="0"/>
              <a:t>08/17/2022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C46A0F-FD65-472D-B43E-20AC0168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34C55A-9FA1-495D-A013-207217B5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FB81-B3A6-4734-8000-DA36BBE60B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68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5884D-445F-4143-8FB6-8D61EA0B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5956A-5869-48D2-837C-EEFEA860B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46F76-AD60-4866-BBBF-CD28410D0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BF580-37E7-4309-8D5E-7BB467747A26}" type="datetimeFigureOut">
              <a:rPr lang="ru-UA" smtClean="0"/>
              <a:t>08/17/2022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15210-669A-48F4-83C2-82DBDAC10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B134C-6CB4-4D5D-B0E3-C953733D8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FB81-B3A6-4734-8000-DA36BBE60B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773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58A3D2-4E0A-4786-A1C0-2D8C81395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75" t="18095" r="35301" b="5306"/>
          <a:stretch/>
        </p:blipFill>
        <p:spPr>
          <a:xfrm>
            <a:off x="3959160" y="67086"/>
            <a:ext cx="4445540" cy="67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3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4AD89-AAC2-457F-997C-B583AE11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4CF61-6094-419C-8453-CEAF4A0F6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074905-22E6-4F8B-9DDF-8EC4A6D69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2" t="16599" r="20868" b="5324"/>
          <a:stretch/>
        </p:blipFill>
        <p:spPr>
          <a:xfrm>
            <a:off x="1897223" y="103899"/>
            <a:ext cx="8783993" cy="665020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AA3C0888-8080-41F5-899D-5FDEB712AD74}"/>
              </a:ext>
            </a:extLst>
          </p:cNvPr>
          <p:cNvSpPr/>
          <p:nvPr/>
        </p:nvSpPr>
        <p:spPr>
          <a:xfrm>
            <a:off x="1897223" y="879405"/>
            <a:ext cx="2516157" cy="189243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A9D0B6B-31D0-4160-B1A5-E6AF38496058}"/>
              </a:ext>
            </a:extLst>
          </p:cNvPr>
          <p:cNvSpPr/>
          <p:nvPr/>
        </p:nvSpPr>
        <p:spPr>
          <a:xfrm>
            <a:off x="1965648" y="4325511"/>
            <a:ext cx="2516157" cy="189243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646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7F1C6-7ECC-47CE-B297-E77D3B3F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BA0D9-8173-4188-8EB6-33EB25FE9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AFB8EB-A0C8-439C-A4A1-CC81E9B6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4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08A77-A859-4B05-983E-D7817490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62691-520B-4988-ABDC-CEE8E7A00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0FCC73-574C-49F4-AD9B-014A49A3F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5" t="15646" r="20331" b="4354"/>
          <a:stretch/>
        </p:blipFill>
        <p:spPr>
          <a:xfrm>
            <a:off x="1175656" y="0"/>
            <a:ext cx="9171993" cy="6887779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5311A82-65DC-41C3-B29D-93A5883D05C2}"/>
              </a:ext>
            </a:extLst>
          </p:cNvPr>
          <p:cNvSpPr/>
          <p:nvPr/>
        </p:nvSpPr>
        <p:spPr>
          <a:xfrm>
            <a:off x="5850293" y="3886973"/>
            <a:ext cx="4413379" cy="283106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803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53246-2606-4FC9-B6DD-7FFC2C11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63A416-0109-43E5-B0DF-D04A703E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E6CB58-FB11-4EC7-9E09-11793F732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0" t="16190" r="21020" b="5324"/>
          <a:stretch/>
        </p:blipFill>
        <p:spPr>
          <a:xfrm>
            <a:off x="1427583" y="25508"/>
            <a:ext cx="9013371" cy="683249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8AB8A53-55C6-4B29-A4A6-DBA04277DCE6}"/>
              </a:ext>
            </a:extLst>
          </p:cNvPr>
          <p:cNvSpPr/>
          <p:nvPr/>
        </p:nvSpPr>
        <p:spPr>
          <a:xfrm>
            <a:off x="4422711" y="2164700"/>
            <a:ext cx="625152" cy="7371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2CD0707-8AC3-44AE-A1D0-154EA89ADCA4}"/>
              </a:ext>
            </a:extLst>
          </p:cNvPr>
          <p:cNvSpPr/>
          <p:nvPr/>
        </p:nvSpPr>
        <p:spPr>
          <a:xfrm>
            <a:off x="8932507" y="3726022"/>
            <a:ext cx="625152" cy="7371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49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137EA-38F5-4191-9063-C744A016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28579E-3594-4713-87D7-80B64FC96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7D8772-F5F8-4B53-B805-BE7481EA8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4" t="14557" r="19107" b="5324"/>
          <a:stretch/>
        </p:blipFill>
        <p:spPr>
          <a:xfrm>
            <a:off x="1520890" y="60649"/>
            <a:ext cx="9335111" cy="673670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41D3D1C1-F7A3-4C89-9307-BAB3641DA13C}"/>
              </a:ext>
            </a:extLst>
          </p:cNvPr>
          <p:cNvSpPr/>
          <p:nvPr/>
        </p:nvSpPr>
        <p:spPr>
          <a:xfrm>
            <a:off x="8969830" y="1825625"/>
            <a:ext cx="625152" cy="7371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893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84A52-DF4C-421E-B36B-E78325F4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7668C-77C9-4BF6-A5DB-1F2BB898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250D93-C90A-4F73-B6B6-E86453DB3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6" t="14830" r="19643" b="7347"/>
          <a:stretch/>
        </p:blipFill>
        <p:spPr>
          <a:xfrm>
            <a:off x="1278293" y="97659"/>
            <a:ext cx="9395927" cy="6760341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38138C5-E78E-4410-AE27-DBFE0141E5D0}"/>
              </a:ext>
            </a:extLst>
          </p:cNvPr>
          <p:cNvSpPr/>
          <p:nvPr/>
        </p:nvSpPr>
        <p:spPr>
          <a:xfrm>
            <a:off x="838201" y="279918"/>
            <a:ext cx="5665236" cy="455333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65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FF86-A232-46A0-A692-EB1DF8AE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8B6B6D-928F-4D61-81E6-2C53E7E55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107F0D-4989-4958-8235-535942FD3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8" y="9726"/>
            <a:ext cx="12036358" cy="677045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2F9585C3-D7A5-48A0-976B-45F68AD5EB16}"/>
              </a:ext>
            </a:extLst>
          </p:cNvPr>
          <p:cNvSpPr/>
          <p:nvPr/>
        </p:nvSpPr>
        <p:spPr>
          <a:xfrm>
            <a:off x="4028872" y="1825625"/>
            <a:ext cx="4134255" cy="31517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132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64977-C653-4524-8DB4-E3DDFCF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30BBE9-1B82-47D6-8772-900F2B726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E3FB13-D6B9-4ED6-A24E-89234DBBA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5" t="9078" r="10159" b="5324"/>
          <a:stretch/>
        </p:blipFill>
        <p:spPr>
          <a:xfrm>
            <a:off x="502595" y="0"/>
            <a:ext cx="11297055" cy="6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9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296CB-E03D-42AD-90E6-D5E8DF0B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C7C5F6-4B1F-444E-B009-005DDAAC0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6C3448-7F9A-4D97-A85A-6A47D3683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4" t="16596" r="20771" b="5324"/>
          <a:stretch/>
        </p:blipFill>
        <p:spPr>
          <a:xfrm>
            <a:off x="1860250" y="170234"/>
            <a:ext cx="8471499" cy="636189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A879E68C-1C63-414A-BFBC-656F6C561C8D}"/>
              </a:ext>
            </a:extLst>
          </p:cNvPr>
          <p:cNvSpPr/>
          <p:nvPr/>
        </p:nvSpPr>
        <p:spPr>
          <a:xfrm>
            <a:off x="6499698" y="4717918"/>
            <a:ext cx="1593715" cy="15021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B0CABC6-0194-4F85-8B1B-1D27646B64D0}"/>
              </a:ext>
            </a:extLst>
          </p:cNvPr>
          <p:cNvSpPr/>
          <p:nvPr/>
        </p:nvSpPr>
        <p:spPr>
          <a:xfrm>
            <a:off x="1860250" y="2289245"/>
            <a:ext cx="1797350" cy="30415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606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FDB7A-47AF-4EB0-85EE-7CDA0C8C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7810EE-5084-4BB1-96D0-2D936C6BC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BB289D-CE65-4530-8B50-C68E48EC1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7" t="7658" r="19495" b="5325"/>
          <a:stretch/>
        </p:blipFill>
        <p:spPr>
          <a:xfrm>
            <a:off x="1673159" y="0"/>
            <a:ext cx="8667344" cy="6996203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F71CF260-5EEA-42BC-88DA-647F1E55123C}"/>
              </a:ext>
            </a:extLst>
          </p:cNvPr>
          <p:cNvSpPr/>
          <p:nvPr/>
        </p:nvSpPr>
        <p:spPr>
          <a:xfrm>
            <a:off x="2024974" y="3044761"/>
            <a:ext cx="1593715" cy="15021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890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24DAB-0FD3-4565-BF89-2B483640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36311E-B067-47C4-9471-18AFE1CB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DB872F-35D5-4B26-A8A9-45B675731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1" b="6394"/>
          <a:stretch/>
        </p:blipFill>
        <p:spPr>
          <a:xfrm>
            <a:off x="0" y="577266"/>
            <a:ext cx="12192000" cy="55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816C0-6881-4922-A3D2-0B207BD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36B81F-961D-41DC-816B-3BCC9E542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02"/>
            <a:ext cx="10515600" cy="4351338"/>
          </a:xfrm>
        </p:spPr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04E258-7B70-4B42-BB06-BBD60A9F0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7" t="16326" r="20332" b="5324"/>
          <a:stretch/>
        </p:blipFill>
        <p:spPr>
          <a:xfrm>
            <a:off x="1334067" y="0"/>
            <a:ext cx="9198640" cy="6861663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C6CC166B-3252-47E4-8B68-15999BE00D83}"/>
              </a:ext>
            </a:extLst>
          </p:cNvPr>
          <p:cNvSpPr/>
          <p:nvPr/>
        </p:nvSpPr>
        <p:spPr>
          <a:xfrm>
            <a:off x="5831864" y="2051394"/>
            <a:ext cx="5028969" cy="300147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700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AB13-CAD6-49EB-82F2-CE9A8730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3AB3F-038F-4598-94FE-FDED94838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F28B8-2DD6-454B-A042-B464AD324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3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393E9-F819-44B1-B32D-BF30C524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62122-1F8F-47C6-97D7-45FBC5236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6D7249-9DD3-4E84-9C5D-63426E630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91" r="1505" b="5324"/>
          <a:stretch/>
        </p:blipFill>
        <p:spPr>
          <a:xfrm>
            <a:off x="7772" y="365125"/>
            <a:ext cx="12008498" cy="5951699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81463C77-40C2-476B-9E9B-E197711641BE}"/>
              </a:ext>
            </a:extLst>
          </p:cNvPr>
          <p:cNvSpPr/>
          <p:nvPr/>
        </p:nvSpPr>
        <p:spPr>
          <a:xfrm>
            <a:off x="-74412" y="257419"/>
            <a:ext cx="1735262" cy="1020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095176F-97BC-40D7-AF25-01BE6943E3E0}"/>
              </a:ext>
            </a:extLst>
          </p:cNvPr>
          <p:cNvSpPr/>
          <p:nvPr/>
        </p:nvSpPr>
        <p:spPr>
          <a:xfrm>
            <a:off x="2239347" y="3144416"/>
            <a:ext cx="9629192" cy="33484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5358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Lungol</dc:creator>
  <cp:lastModifiedBy>Илья Киселев</cp:lastModifiedBy>
  <cp:revision>13</cp:revision>
  <dcterms:created xsi:type="dcterms:W3CDTF">2022-08-13T08:26:36Z</dcterms:created>
  <dcterms:modified xsi:type="dcterms:W3CDTF">2022-08-17T15:17:03Z</dcterms:modified>
</cp:coreProperties>
</file>